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svg" ContentType="image/svg+xml"/>
  <Default Extension="png" ContentType="image/png"/>
  <Default Extension="jpeg" ContentType="image/jpeg"/>
  <Default Extension="rels" ContentType="application/vnd.openxmlformats-package.relationship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Id1" /><Relationship Type="http://schemas.openxmlformats.org/package/2006/relationships/metadata/thumbnail" Target="/docProps/thumbnail.jpeg" Id="rId4" /><Relationship Type="http://schemas.openxmlformats.org/package/2006/relationships/metadata/core-properties" Target="/docProps/core.xml" Id="rId3" /><Relationship Type="http://schemas.openxmlformats.org/officeDocument/2006/relationships/extended-properties" Target="/docProps/app.xml" Id="rId2" /><Relationship Type="http://schemas.openxmlformats.org/officeDocument/2006/relationships/custom-properties" Target="/docProps/custom.xml" Id="rId5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ity rani" initials="pr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1" d="100"/>
          <a:sy n="61" d="100"/>
        </p:scale>
        <p:origin x="184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viewProps" Target="/ppt/viewProps.xml" Id="rId9" /><Relationship Type="http://schemas.openxmlformats.org/officeDocument/2006/relationships/presProps" Target="/ppt/presProps.xml" Id="rId8" /><Relationship Type="http://schemas.openxmlformats.org/officeDocument/2006/relationships/slide" Target="/ppt/slides/slide5.xml" Id="rId7" /><Relationship Type="http://schemas.openxmlformats.org/officeDocument/2006/relationships/slide" Target="/ppt/slides/slide4.xml" Id="rId6" /><Relationship Type="http://schemas.openxmlformats.org/officeDocument/2006/relationships/slide" Target="/ppt/slides/slide3.xml" Id="rId5" /><Relationship Type="http://schemas.openxmlformats.org/officeDocument/2006/relationships/slide" Target="/ppt/slides/slide2.xml" Id="rId4" /><Relationship Type="http://schemas.openxmlformats.org/officeDocument/2006/relationships/slide" Target="/ppt/slides/slide1.xml" Id="rId3" /><Relationship Type="http://schemas.openxmlformats.org/officeDocument/2006/relationships/theme" Target="/ppt/theme/theme1.xml" Id="rId2" /><Relationship Type="http://schemas.openxmlformats.org/officeDocument/2006/relationships/commentAuthors" Target="/ppt/commentAuthors.xml" Id="rId11" /><Relationship Type="http://schemas.openxmlformats.org/officeDocument/2006/relationships/tableStyles" Target="/ppt/tableStyles.xml" Id="rId10" /><Relationship Type="http://schemas.openxmlformats.org/officeDocument/2006/relationships/slideMaster" Target="/ppt/slideMasters/slideMaster1.xml" Id="rId1" /></Relationships>
</file>

<file path=ppt/media/image1.jpeg>
</file>

<file path=ppt/media/image2.png>
</file>

<file path=ppt/media/image3.svg>
</file>

<file path=ppt/media/image4.jpeg>
</file>

<file path=ppt/media/image5.jpeg>
</file>

<file path=ppt/media/image6.png>
</file>

<file path=ppt/media/image7.svg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CD19-6B94-4AC8-93A3-3EA8C35B0C2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BC89B-504C-4F27-935B-DF1BE0D2755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CD19-6B94-4AC8-93A3-3EA8C35B0C2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BC89B-504C-4F27-935B-DF1BE0D2755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theme" Target="/ppt/theme/theme1.xml" Id="rId1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2CD19-6B94-4AC8-93A3-3EA8C35B0C2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BC89B-504C-4F27-935B-DF1BE0D2755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2" /><Relationship Type="http://schemas.openxmlformats.org/officeDocument/2006/relationships/image" Target="/ppt/media/image1.jpeg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3.svg" Id="rId2" /><Relationship Type="http://schemas.openxmlformats.org/officeDocument/2006/relationships/image" Target="/ppt/media/image2.png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4.jpeg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5.jpeg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7.svg" Id="rId2" /><Relationship Type="http://schemas.openxmlformats.org/officeDocument/2006/relationships/image" Target="/ppt/media/image6.png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/>
          <p:cNvSpPr/>
          <p:nvPr/>
        </p:nvSpPr>
        <p:spPr>
          <a:xfrm>
            <a:off x="904240" y="894080"/>
            <a:ext cx="10383520" cy="5069840"/>
          </a:xfrm>
          <a:custGeom>
            <a:avLst/>
            <a:gdLst/>
            <a:ahLst/>
            <a:cxnLst/>
            <a:rect l="l" t="t" r="r" b="b"/>
            <a:pathLst>
              <a:path w="10383520" h="5069840">
                <a:moveTo>
                  <a:pt x="8101231" y="560073"/>
                </a:moveTo>
                <a:cubicBezTo>
                  <a:pt x="7874823" y="560073"/>
                  <a:pt x="7674444" y="598496"/>
                  <a:pt x="7500093" y="675343"/>
                </a:cubicBezTo>
                <a:cubicBezTo>
                  <a:pt x="7325743" y="752189"/>
                  <a:pt x="7189403" y="857543"/>
                  <a:pt x="7091072" y="991405"/>
                </a:cubicBezTo>
                <a:cubicBezTo>
                  <a:pt x="6992742" y="1125266"/>
                  <a:pt x="6933661" y="1264499"/>
                  <a:pt x="6913829" y="1409103"/>
                </a:cubicBezTo>
                <a:cubicBezTo>
                  <a:pt x="6893998" y="1553706"/>
                  <a:pt x="6884082" y="1770612"/>
                  <a:pt x="6884082" y="2059818"/>
                </a:cubicBezTo>
                <a:lnTo>
                  <a:pt x="6884082" y="3232347"/>
                </a:lnTo>
                <a:cubicBezTo>
                  <a:pt x="6884082" y="3625669"/>
                  <a:pt x="6916308" y="3920247"/>
                  <a:pt x="6980760" y="4116081"/>
                </a:cubicBezTo>
                <a:cubicBezTo>
                  <a:pt x="7045212" y="4311916"/>
                  <a:pt x="7176595" y="4465196"/>
                  <a:pt x="7374908" y="4575921"/>
                </a:cubicBezTo>
                <a:cubicBezTo>
                  <a:pt x="7573221" y="4686646"/>
                  <a:pt x="7825245" y="4742008"/>
                  <a:pt x="8130978" y="4742008"/>
                </a:cubicBezTo>
                <a:cubicBezTo>
                  <a:pt x="8425143" y="4742008"/>
                  <a:pt x="8672622" y="4676633"/>
                  <a:pt x="8873414" y="4545883"/>
                </a:cubicBezTo>
                <a:cubicBezTo>
                  <a:pt x="9074207" y="4415133"/>
                  <a:pt x="9203936" y="4262867"/>
                  <a:pt x="9262604" y="4089085"/>
                </a:cubicBezTo>
                <a:cubicBezTo>
                  <a:pt x="9321272" y="3915302"/>
                  <a:pt x="9350606" y="3620711"/>
                  <a:pt x="9350606" y="3205311"/>
                </a:cubicBezTo>
                <a:lnTo>
                  <a:pt x="9350606" y="3048907"/>
                </a:lnTo>
                <a:lnTo>
                  <a:pt x="8306981" y="3048907"/>
                </a:lnTo>
                <a:lnTo>
                  <a:pt x="8306981" y="3553367"/>
                </a:lnTo>
                <a:cubicBezTo>
                  <a:pt x="8306981" y="3773707"/>
                  <a:pt x="8295000" y="3913695"/>
                  <a:pt x="8271037" y="3973331"/>
                </a:cubicBezTo>
                <a:cubicBezTo>
                  <a:pt x="8247074" y="4032967"/>
                  <a:pt x="8196256" y="4062785"/>
                  <a:pt x="8118584" y="4062785"/>
                </a:cubicBezTo>
                <a:cubicBezTo>
                  <a:pt x="8037606" y="4062785"/>
                  <a:pt x="7985548" y="4033038"/>
                  <a:pt x="7962412" y="3973544"/>
                </a:cubicBezTo>
                <a:cubicBezTo>
                  <a:pt x="7939275" y="3914050"/>
                  <a:pt x="7927707" y="3786799"/>
                  <a:pt x="7927707" y="3591790"/>
                </a:cubicBezTo>
                <a:lnTo>
                  <a:pt x="7927707" y="1727644"/>
                </a:lnTo>
                <a:cubicBezTo>
                  <a:pt x="7927707" y="1524372"/>
                  <a:pt x="7939275" y="1392163"/>
                  <a:pt x="7962412" y="1331017"/>
                </a:cubicBezTo>
                <a:cubicBezTo>
                  <a:pt x="7985548" y="1269870"/>
                  <a:pt x="8040084" y="1239297"/>
                  <a:pt x="8126020" y="1239297"/>
                </a:cubicBezTo>
                <a:cubicBezTo>
                  <a:pt x="8202040" y="1239297"/>
                  <a:pt x="8251206" y="1264447"/>
                  <a:pt x="8273516" y="1314749"/>
                </a:cubicBezTo>
                <a:cubicBezTo>
                  <a:pt x="8295826" y="1365050"/>
                  <a:pt x="8306981" y="1491617"/>
                  <a:pt x="8306981" y="1694449"/>
                </a:cubicBezTo>
                <a:lnTo>
                  <a:pt x="8306981" y="2391994"/>
                </a:lnTo>
                <a:lnTo>
                  <a:pt x="9350606" y="2391994"/>
                </a:lnTo>
                <a:lnTo>
                  <a:pt x="9350606" y="2010744"/>
                </a:lnTo>
                <a:cubicBezTo>
                  <a:pt x="9350606" y="1636117"/>
                  <a:pt x="9319206" y="1360099"/>
                  <a:pt x="9256407" y="1182688"/>
                </a:cubicBezTo>
                <a:cubicBezTo>
                  <a:pt x="9193608" y="1005278"/>
                  <a:pt x="9062225" y="857156"/>
                  <a:pt x="8862259" y="738322"/>
                </a:cubicBezTo>
                <a:cubicBezTo>
                  <a:pt x="8662293" y="619490"/>
                  <a:pt x="8408617" y="560073"/>
                  <a:pt x="8101231" y="560073"/>
                </a:cubicBezTo>
                <a:close/>
                <a:moveTo>
                  <a:pt x="844990" y="0"/>
                </a:moveTo>
                <a:lnTo>
                  <a:pt x="9538530" y="0"/>
                </a:lnTo>
                <a:cubicBezTo>
                  <a:pt x="10005205" y="0"/>
                  <a:pt x="10383520" y="378315"/>
                  <a:pt x="10383520" y="844990"/>
                </a:cubicBezTo>
                <a:lnTo>
                  <a:pt x="10383520" y="4224850"/>
                </a:lnTo>
                <a:cubicBezTo>
                  <a:pt x="10383520" y="4691525"/>
                  <a:pt x="10005205" y="5069840"/>
                  <a:pt x="9538530" y="5069840"/>
                </a:cubicBezTo>
                <a:lnTo>
                  <a:pt x="844990" y="5069840"/>
                </a:lnTo>
                <a:cubicBezTo>
                  <a:pt x="378315" y="5069840"/>
                  <a:pt x="0" y="4691525"/>
                  <a:pt x="0" y="4224850"/>
                </a:cubicBezTo>
                <a:lnTo>
                  <a:pt x="0" y="844990"/>
                </a:lnTo>
                <a:cubicBezTo>
                  <a:pt x="0" y="378315"/>
                  <a:pt x="378315" y="0"/>
                  <a:pt x="844990" y="0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225040" y="2823664"/>
            <a:ext cx="387096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CLEANLINESS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Clean the work area by conducting a cleanup campaign.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/>
          <p:cNvSpPr/>
          <p:nvPr/>
        </p:nvSpPr>
        <p:spPr>
          <a:xfrm>
            <a:off x="944880" y="782320"/>
            <a:ext cx="10383520" cy="5288280"/>
          </a:xfrm>
          <a:custGeom>
            <a:avLst/>
            <a:gdLst/>
            <a:ahLst/>
            <a:cxnLst/>
            <a:rect l="l" t="t" r="r" b="b"/>
            <a:pathLst>
              <a:path w="10302240" h="5283200">
                <a:moveTo>
                  <a:pt x="8126753" y="1295177"/>
                </a:moveTo>
                <a:cubicBezTo>
                  <a:pt x="8191205" y="1295177"/>
                  <a:pt x="8233760" y="1321205"/>
                  <a:pt x="8254418" y="1373263"/>
                </a:cubicBezTo>
                <a:cubicBezTo>
                  <a:pt x="8275075" y="1425320"/>
                  <a:pt x="8285404" y="1544721"/>
                  <a:pt x="8285404" y="1731466"/>
                </a:cubicBezTo>
                <a:lnTo>
                  <a:pt x="8285404" y="3575781"/>
                </a:lnTo>
                <a:cubicBezTo>
                  <a:pt x="8285404" y="3812105"/>
                  <a:pt x="8275488" y="3961667"/>
                  <a:pt x="8255657" y="4024466"/>
                </a:cubicBezTo>
                <a:cubicBezTo>
                  <a:pt x="8235826" y="4087265"/>
                  <a:pt x="8190379" y="4118665"/>
                  <a:pt x="8119316" y="4118665"/>
                </a:cubicBezTo>
                <a:cubicBezTo>
                  <a:pt x="8049907" y="4118665"/>
                  <a:pt x="8005700" y="4091397"/>
                  <a:pt x="7986694" y="4036860"/>
                </a:cubicBezTo>
                <a:cubicBezTo>
                  <a:pt x="7967690" y="3982324"/>
                  <a:pt x="7958187" y="3838547"/>
                  <a:pt x="7958187" y="3605528"/>
                </a:cubicBezTo>
                <a:lnTo>
                  <a:pt x="7958187" y="1731466"/>
                </a:lnTo>
                <a:cubicBezTo>
                  <a:pt x="7958187" y="1524890"/>
                  <a:pt x="7972647" y="1400531"/>
                  <a:pt x="8001568" y="1358389"/>
                </a:cubicBezTo>
                <a:cubicBezTo>
                  <a:pt x="8030489" y="1316247"/>
                  <a:pt x="8072217" y="1295177"/>
                  <a:pt x="8126753" y="1295177"/>
                </a:cubicBezTo>
                <a:close/>
                <a:moveTo>
                  <a:pt x="8121796" y="615953"/>
                </a:moveTo>
                <a:cubicBezTo>
                  <a:pt x="7895388" y="615953"/>
                  <a:pt x="7697074" y="653137"/>
                  <a:pt x="7526855" y="727504"/>
                </a:cubicBezTo>
                <a:cubicBezTo>
                  <a:pt x="7356636" y="801872"/>
                  <a:pt x="7221535" y="908465"/>
                  <a:pt x="7121552" y="1047285"/>
                </a:cubicBezTo>
                <a:cubicBezTo>
                  <a:pt x="7021569" y="1186104"/>
                  <a:pt x="6962075" y="1339384"/>
                  <a:pt x="6943070" y="1507124"/>
                </a:cubicBezTo>
                <a:cubicBezTo>
                  <a:pt x="6924065" y="1674864"/>
                  <a:pt x="6914562" y="1960353"/>
                  <a:pt x="6914562" y="2363591"/>
                </a:cubicBezTo>
                <a:lnTo>
                  <a:pt x="6914562" y="3050251"/>
                </a:lnTo>
                <a:cubicBezTo>
                  <a:pt x="6914562" y="3463404"/>
                  <a:pt x="6924478" y="3752611"/>
                  <a:pt x="6944309" y="3917872"/>
                </a:cubicBezTo>
                <a:cubicBezTo>
                  <a:pt x="6964141" y="4083134"/>
                  <a:pt x="7026114" y="4236000"/>
                  <a:pt x="7130228" y="4376473"/>
                </a:cubicBezTo>
                <a:cubicBezTo>
                  <a:pt x="7234343" y="4516944"/>
                  <a:pt x="7371923" y="4622298"/>
                  <a:pt x="7542968" y="4692534"/>
                </a:cubicBezTo>
                <a:cubicBezTo>
                  <a:pt x="7714013" y="4762771"/>
                  <a:pt x="7906956" y="4797888"/>
                  <a:pt x="8121796" y="4797888"/>
                </a:cubicBezTo>
                <a:cubicBezTo>
                  <a:pt x="8348203" y="4797888"/>
                  <a:pt x="8546517" y="4760705"/>
                  <a:pt x="8716736" y="4686337"/>
                </a:cubicBezTo>
                <a:cubicBezTo>
                  <a:pt x="8886955" y="4611969"/>
                  <a:pt x="9022056" y="4505376"/>
                  <a:pt x="9122039" y="4366557"/>
                </a:cubicBezTo>
                <a:cubicBezTo>
                  <a:pt x="9222022" y="4227737"/>
                  <a:pt x="9281516" y="4074458"/>
                  <a:pt x="9300521" y="3906717"/>
                </a:cubicBezTo>
                <a:cubicBezTo>
                  <a:pt x="9319526" y="3738977"/>
                  <a:pt x="9329029" y="3453488"/>
                  <a:pt x="9329029" y="3050251"/>
                </a:cubicBezTo>
                <a:lnTo>
                  <a:pt x="9329029" y="2363591"/>
                </a:lnTo>
                <a:cubicBezTo>
                  <a:pt x="9329029" y="1950437"/>
                  <a:pt x="9319113" y="1661230"/>
                  <a:pt x="9299282" y="1495969"/>
                </a:cubicBezTo>
                <a:cubicBezTo>
                  <a:pt x="9279450" y="1330708"/>
                  <a:pt x="9217478" y="1177841"/>
                  <a:pt x="9113363" y="1037369"/>
                </a:cubicBezTo>
                <a:cubicBezTo>
                  <a:pt x="9009248" y="896897"/>
                  <a:pt x="8871668" y="791543"/>
                  <a:pt x="8700623" y="721307"/>
                </a:cubicBezTo>
                <a:cubicBezTo>
                  <a:pt x="8529578" y="651071"/>
                  <a:pt x="8336635" y="615953"/>
                  <a:pt x="8121796" y="615953"/>
                </a:cubicBezTo>
                <a:close/>
                <a:moveTo>
                  <a:pt x="880551" y="0"/>
                </a:moveTo>
                <a:lnTo>
                  <a:pt x="9421689" y="0"/>
                </a:lnTo>
                <a:cubicBezTo>
                  <a:pt x="9908004" y="0"/>
                  <a:pt x="10302240" y="394236"/>
                  <a:pt x="10302240" y="880551"/>
                </a:cubicBezTo>
                <a:lnTo>
                  <a:pt x="10302240" y="4402649"/>
                </a:lnTo>
                <a:cubicBezTo>
                  <a:pt x="10302240" y="4888964"/>
                  <a:pt x="9908004" y="5283200"/>
                  <a:pt x="9421689" y="5283200"/>
                </a:cubicBezTo>
                <a:lnTo>
                  <a:pt x="880551" y="5283200"/>
                </a:lnTo>
                <a:cubicBezTo>
                  <a:pt x="394236" y="5283200"/>
                  <a:pt x="0" y="4888964"/>
                  <a:pt x="0" y="4402649"/>
                </a:cubicBezTo>
                <a:lnTo>
                  <a:pt x="0" y="880551"/>
                </a:lnTo>
                <a:cubicBezTo>
                  <a:pt x="0" y="394236"/>
                  <a:pt x="394236" y="0"/>
                  <a:pt x="880551" y="0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Impact" panose="020B080603090205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5200" y="2590800"/>
            <a:ext cx="3759200" cy="2183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ORGANIZE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Eliminate whatever is not needed by separating needed tools, parts, and instructions from unneeded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materials.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/>
          <p:cNvSpPr/>
          <p:nvPr/>
        </p:nvSpPr>
        <p:spPr>
          <a:xfrm>
            <a:off x="872358" y="861848"/>
            <a:ext cx="10384221" cy="5198592"/>
          </a:xfrm>
          <a:custGeom>
            <a:avLst/>
            <a:gdLst/>
            <a:ahLst/>
            <a:cxnLst/>
            <a:rect l="l" t="t" r="r" b="b"/>
            <a:pathLst>
              <a:path w="10384221" h="5198592">
                <a:moveTo>
                  <a:pt x="8188008" y="461276"/>
                </a:moveTo>
                <a:cubicBezTo>
                  <a:pt x="7940116" y="461276"/>
                  <a:pt x="7728582" y="501352"/>
                  <a:pt x="7553405" y="581503"/>
                </a:cubicBezTo>
                <a:cubicBezTo>
                  <a:pt x="7378228" y="661655"/>
                  <a:pt x="7251390" y="772793"/>
                  <a:pt x="7172891" y="914918"/>
                </a:cubicBezTo>
                <a:cubicBezTo>
                  <a:pt x="7094392" y="1057043"/>
                  <a:pt x="7055142" y="1281798"/>
                  <a:pt x="7055142" y="1589184"/>
                </a:cubicBezTo>
                <a:cubicBezTo>
                  <a:pt x="7055142" y="1802371"/>
                  <a:pt x="7082824" y="1977547"/>
                  <a:pt x="7138186" y="2114714"/>
                </a:cubicBezTo>
                <a:cubicBezTo>
                  <a:pt x="7193549" y="2251881"/>
                  <a:pt x="7263371" y="2359301"/>
                  <a:pt x="7347655" y="2436974"/>
                </a:cubicBezTo>
                <a:cubicBezTo>
                  <a:pt x="7431938" y="2514647"/>
                  <a:pt x="7603809" y="2639419"/>
                  <a:pt x="7863269" y="2811290"/>
                </a:cubicBezTo>
                <a:cubicBezTo>
                  <a:pt x="8122730" y="2981510"/>
                  <a:pt x="8285512" y="3102977"/>
                  <a:pt x="8351616" y="3175692"/>
                </a:cubicBezTo>
                <a:cubicBezTo>
                  <a:pt x="8416068" y="3248407"/>
                  <a:pt x="8448294" y="3402926"/>
                  <a:pt x="8448294" y="3639249"/>
                </a:cubicBezTo>
                <a:cubicBezTo>
                  <a:pt x="8448294" y="3746669"/>
                  <a:pt x="8431355" y="3827647"/>
                  <a:pt x="8397476" y="3882183"/>
                </a:cubicBezTo>
                <a:cubicBezTo>
                  <a:pt x="8363598" y="3936720"/>
                  <a:pt x="8311954" y="3963988"/>
                  <a:pt x="8242544" y="3963988"/>
                </a:cubicBezTo>
                <a:cubicBezTo>
                  <a:pt x="8173134" y="3963988"/>
                  <a:pt x="8124795" y="3942504"/>
                  <a:pt x="8097527" y="3899536"/>
                </a:cubicBezTo>
                <a:cubicBezTo>
                  <a:pt x="8070259" y="3856568"/>
                  <a:pt x="8056625" y="3759890"/>
                  <a:pt x="8056625" y="3609502"/>
                </a:cubicBezTo>
                <a:lnTo>
                  <a:pt x="8056625" y="3121155"/>
                </a:lnTo>
                <a:lnTo>
                  <a:pt x="7087368" y="3121155"/>
                </a:lnTo>
                <a:lnTo>
                  <a:pt x="7087368" y="3383921"/>
                </a:lnTo>
                <a:cubicBezTo>
                  <a:pt x="7087368" y="3684696"/>
                  <a:pt x="7117942" y="3916888"/>
                  <a:pt x="7179088" y="4080497"/>
                </a:cubicBezTo>
                <a:cubicBezTo>
                  <a:pt x="7240235" y="4244106"/>
                  <a:pt x="7369552" y="4378794"/>
                  <a:pt x="7567039" y="4484561"/>
                </a:cubicBezTo>
                <a:cubicBezTo>
                  <a:pt x="7764526" y="4590328"/>
                  <a:pt x="8002915" y="4643211"/>
                  <a:pt x="8282207" y="4643211"/>
                </a:cubicBezTo>
                <a:cubicBezTo>
                  <a:pt x="8536709" y="4643211"/>
                  <a:pt x="8759812" y="4597351"/>
                  <a:pt x="8951515" y="4505631"/>
                </a:cubicBezTo>
                <a:cubicBezTo>
                  <a:pt x="9143218" y="4413911"/>
                  <a:pt x="9272534" y="4300295"/>
                  <a:pt x="9339466" y="4164780"/>
                </a:cubicBezTo>
                <a:cubicBezTo>
                  <a:pt x="9406396" y="4029266"/>
                  <a:pt x="9439862" y="3818558"/>
                  <a:pt x="9439862" y="3532656"/>
                </a:cubicBezTo>
                <a:cubicBezTo>
                  <a:pt x="9439862" y="3139334"/>
                  <a:pt x="9379542" y="2854259"/>
                  <a:pt x="9258900" y="2677429"/>
                </a:cubicBezTo>
                <a:cubicBezTo>
                  <a:pt x="9138260" y="2500600"/>
                  <a:pt x="8845657" y="2274321"/>
                  <a:pt x="8381092" y="1998592"/>
                </a:cubicBezTo>
                <a:cubicBezTo>
                  <a:pt x="8219084" y="1902819"/>
                  <a:pt x="8120780" y="1821027"/>
                  <a:pt x="8086178" y="1753219"/>
                </a:cubicBezTo>
                <a:cubicBezTo>
                  <a:pt x="8049950" y="1685410"/>
                  <a:pt x="8031836" y="1584536"/>
                  <a:pt x="8031836" y="1450597"/>
                </a:cubicBezTo>
                <a:cubicBezTo>
                  <a:pt x="8031836" y="1346405"/>
                  <a:pt x="8047949" y="1268674"/>
                  <a:pt x="8080175" y="1217404"/>
                </a:cubicBezTo>
                <a:cubicBezTo>
                  <a:pt x="8112401" y="1166135"/>
                  <a:pt x="8159913" y="1140500"/>
                  <a:pt x="8222713" y="1140500"/>
                </a:cubicBezTo>
                <a:cubicBezTo>
                  <a:pt x="8280554" y="1140500"/>
                  <a:pt x="8321869" y="1159505"/>
                  <a:pt x="8346659" y="1197515"/>
                </a:cubicBezTo>
                <a:cubicBezTo>
                  <a:pt x="8371448" y="1235525"/>
                  <a:pt x="8383842" y="1323940"/>
                  <a:pt x="8383842" y="1462759"/>
                </a:cubicBezTo>
                <a:lnTo>
                  <a:pt x="8383842" y="1760229"/>
                </a:lnTo>
                <a:lnTo>
                  <a:pt x="9353100" y="1760229"/>
                </a:lnTo>
                <a:lnTo>
                  <a:pt x="9353100" y="1601578"/>
                </a:lnTo>
                <a:cubicBezTo>
                  <a:pt x="9353100" y="1282624"/>
                  <a:pt x="9322113" y="1056629"/>
                  <a:pt x="9260140" y="923594"/>
                </a:cubicBezTo>
                <a:cubicBezTo>
                  <a:pt x="9198167" y="790559"/>
                  <a:pt x="9071742" y="680247"/>
                  <a:pt x="8880866" y="592659"/>
                </a:cubicBezTo>
                <a:cubicBezTo>
                  <a:pt x="8689989" y="505070"/>
                  <a:pt x="8459036" y="461276"/>
                  <a:pt x="8188008" y="461276"/>
                </a:cubicBezTo>
                <a:close/>
                <a:moveTo>
                  <a:pt x="866449" y="0"/>
                </a:moveTo>
                <a:lnTo>
                  <a:pt x="9517772" y="0"/>
                </a:lnTo>
                <a:cubicBezTo>
                  <a:pt x="9996299" y="0"/>
                  <a:pt x="10384221" y="387922"/>
                  <a:pt x="10384221" y="866449"/>
                </a:cubicBezTo>
                <a:lnTo>
                  <a:pt x="10384221" y="4332143"/>
                </a:lnTo>
                <a:cubicBezTo>
                  <a:pt x="10384221" y="4810670"/>
                  <a:pt x="9996299" y="5198592"/>
                  <a:pt x="9517772" y="5198592"/>
                </a:cubicBezTo>
                <a:lnTo>
                  <a:pt x="866449" y="5198592"/>
                </a:lnTo>
                <a:cubicBezTo>
                  <a:pt x="387922" y="5198592"/>
                  <a:pt x="0" y="4810670"/>
                  <a:pt x="0" y="4332143"/>
                </a:cubicBezTo>
                <a:lnTo>
                  <a:pt x="0" y="866449"/>
                </a:lnTo>
                <a:cubicBezTo>
                  <a:pt x="0" y="387922"/>
                  <a:pt x="387922" y="0"/>
                  <a:pt x="866449" y="0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270125" y="2736215"/>
            <a:ext cx="3683635" cy="20815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STANDARDIZE</a:t>
            </a:r>
            <a:endParaRPr lang="en-US" sz="3600" dirty="0">
              <a:latin typeface="Abadi" panose="020B0604020104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Schedule regular cleaning and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maintenance by conducting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seiri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seiton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seiso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daily.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/>
        </p:nvSpPr>
        <p:spPr>
          <a:xfrm>
            <a:off x="972206" y="767255"/>
            <a:ext cx="10247587" cy="5389179"/>
          </a:xfrm>
          <a:custGeom>
            <a:avLst/>
            <a:gdLst/>
            <a:ahLst/>
            <a:cxnLst/>
            <a:rect l="l" t="t" r="r" b="b"/>
            <a:pathLst>
              <a:path w="10247587" h="5389179">
                <a:moveTo>
                  <a:pt x="8024804" y="1434790"/>
                </a:moveTo>
                <a:cubicBezTo>
                  <a:pt x="8089256" y="1434790"/>
                  <a:pt x="8131811" y="1460818"/>
                  <a:pt x="8152469" y="1512876"/>
                </a:cubicBezTo>
                <a:cubicBezTo>
                  <a:pt x="8173126" y="1564933"/>
                  <a:pt x="8183455" y="1684334"/>
                  <a:pt x="8183455" y="1871079"/>
                </a:cubicBezTo>
                <a:lnTo>
                  <a:pt x="8183455" y="3715394"/>
                </a:lnTo>
                <a:cubicBezTo>
                  <a:pt x="8183455" y="3951718"/>
                  <a:pt x="8173539" y="4101280"/>
                  <a:pt x="8153708" y="4164079"/>
                </a:cubicBezTo>
                <a:cubicBezTo>
                  <a:pt x="8133877" y="4226878"/>
                  <a:pt x="8088430" y="4258278"/>
                  <a:pt x="8017368" y="4258278"/>
                </a:cubicBezTo>
                <a:cubicBezTo>
                  <a:pt x="7947958" y="4258278"/>
                  <a:pt x="7903750" y="4231010"/>
                  <a:pt x="7884745" y="4176473"/>
                </a:cubicBezTo>
                <a:cubicBezTo>
                  <a:pt x="7865740" y="4121937"/>
                  <a:pt x="7856238" y="3978160"/>
                  <a:pt x="7856238" y="3745141"/>
                </a:cubicBezTo>
                <a:lnTo>
                  <a:pt x="7856238" y="1871079"/>
                </a:lnTo>
                <a:cubicBezTo>
                  <a:pt x="7856238" y="1664503"/>
                  <a:pt x="7870698" y="1540144"/>
                  <a:pt x="7899619" y="1498002"/>
                </a:cubicBezTo>
                <a:cubicBezTo>
                  <a:pt x="7928540" y="1455860"/>
                  <a:pt x="7970268" y="1434790"/>
                  <a:pt x="8024804" y="1434790"/>
                </a:cubicBezTo>
                <a:close/>
                <a:moveTo>
                  <a:pt x="8019846" y="755566"/>
                </a:moveTo>
                <a:cubicBezTo>
                  <a:pt x="7793438" y="755566"/>
                  <a:pt x="7595125" y="792750"/>
                  <a:pt x="7424906" y="867117"/>
                </a:cubicBezTo>
                <a:cubicBezTo>
                  <a:pt x="7254687" y="941485"/>
                  <a:pt x="7119586" y="1048078"/>
                  <a:pt x="7019603" y="1186898"/>
                </a:cubicBezTo>
                <a:cubicBezTo>
                  <a:pt x="6919620" y="1325717"/>
                  <a:pt x="6860126" y="1478997"/>
                  <a:pt x="6841121" y="1646737"/>
                </a:cubicBezTo>
                <a:cubicBezTo>
                  <a:pt x="6822116" y="1814477"/>
                  <a:pt x="6812613" y="2099966"/>
                  <a:pt x="6812613" y="2503204"/>
                </a:cubicBezTo>
                <a:lnTo>
                  <a:pt x="6812613" y="3189864"/>
                </a:lnTo>
                <a:cubicBezTo>
                  <a:pt x="6812613" y="3603017"/>
                  <a:pt x="6822529" y="3892224"/>
                  <a:pt x="6842360" y="4057485"/>
                </a:cubicBezTo>
                <a:cubicBezTo>
                  <a:pt x="6862192" y="4222747"/>
                  <a:pt x="6924165" y="4375613"/>
                  <a:pt x="7028279" y="4516086"/>
                </a:cubicBezTo>
                <a:cubicBezTo>
                  <a:pt x="7132394" y="4656557"/>
                  <a:pt x="7269974" y="4761911"/>
                  <a:pt x="7441019" y="4832147"/>
                </a:cubicBezTo>
                <a:cubicBezTo>
                  <a:pt x="7612064" y="4902384"/>
                  <a:pt x="7805007" y="4937501"/>
                  <a:pt x="8019846" y="4937501"/>
                </a:cubicBezTo>
                <a:cubicBezTo>
                  <a:pt x="8246254" y="4937501"/>
                  <a:pt x="8444568" y="4900318"/>
                  <a:pt x="8614787" y="4825950"/>
                </a:cubicBezTo>
                <a:cubicBezTo>
                  <a:pt x="8785006" y="4751582"/>
                  <a:pt x="8920107" y="4644989"/>
                  <a:pt x="9020090" y="4506170"/>
                </a:cubicBezTo>
                <a:cubicBezTo>
                  <a:pt x="9120073" y="4367350"/>
                  <a:pt x="9179567" y="4214071"/>
                  <a:pt x="9198572" y="4046330"/>
                </a:cubicBezTo>
                <a:cubicBezTo>
                  <a:pt x="9217577" y="3878590"/>
                  <a:pt x="9227080" y="3593101"/>
                  <a:pt x="9227080" y="3189864"/>
                </a:cubicBezTo>
                <a:lnTo>
                  <a:pt x="9227080" y="2503204"/>
                </a:lnTo>
                <a:cubicBezTo>
                  <a:pt x="9227080" y="2090050"/>
                  <a:pt x="9217164" y="1800843"/>
                  <a:pt x="9197333" y="1635582"/>
                </a:cubicBezTo>
                <a:cubicBezTo>
                  <a:pt x="9177502" y="1470321"/>
                  <a:pt x="9115528" y="1317454"/>
                  <a:pt x="9011414" y="1176982"/>
                </a:cubicBezTo>
                <a:cubicBezTo>
                  <a:pt x="8907299" y="1036510"/>
                  <a:pt x="8769719" y="931156"/>
                  <a:pt x="8598674" y="860920"/>
                </a:cubicBezTo>
                <a:cubicBezTo>
                  <a:pt x="8427628" y="790684"/>
                  <a:pt x="8234686" y="755566"/>
                  <a:pt x="8019846" y="755566"/>
                </a:cubicBezTo>
                <a:close/>
                <a:moveTo>
                  <a:pt x="898214" y="0"/>
                </a:moveTo>
                <a:lnTo>
                  <a:pt x="9349373" y="0"/>
                </a:lnTo>
                <a:cubicBezTo>
                  <a:pt x="9845443" y="0"/>
                  <a:pt x="10247587" y="402144"/>
                  <a:pt x="10247587" y="898214"/>
                </a:cubicBezTo>
                <a:lnTo>
                  <a:pt x="10247587" y="4490965"/>
                </a:lnTo>
                <a:cubicBezTo>
                  <a:pt x="10247587" y="4987035"/>
                  <a:pt x="9845443" y="5389179"/>
                  <a:pt x="9349373" y="5389179"/>
                </a:cubicBezTo>
                <a:lnTo>
                  <a:pt x="898214" y="5389179"/>
                </a:lnTo>
                <a:cubicBezTo>
                  <a:pt x="402144" y="5389179"/>
                  <a:pt x="0" y="4987035"/>
                  <a:pt x="0" y="4490965"/>
                </a:cubicBezTo>
                <a:lnTo>
                  <a:pt x="0" y="898214"/>
                </a:lnTo>
                <a:cubicBezTo>
                  <a:pt x="0" y="402144"/>
                  <a:pt x="402144" y="0"/>
                  <a:pt x="898214" y="0"/>
                </a:cubicBezTo>
                <a:close/>
              </a:path>
            </a:pathLst>
          </a:cu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291254" y="2736502"/>
            <a:ext cx="38047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ORDERLINESS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Organize whatever remains by neatly arranging and identifying parts and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tools for ease of use.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/>
          <p:cNvSpPr/>
          <p:nvPr/>
        </p:nvSpPr>
        <p:spPr>
          <a:xfrm>
            <a:off x="872360" y="840828"/>
            <a:ext cx="10384220" cy="5213131"/>
          </a:xfrm>
          <a:custGeom>
            <a:avLst/>
            <a:gdLst/>
            <a:ahLst/>
            <a:cxnLst/>
            <a:rect l="l" t="t" r="r" b="b"/>
            <a:pathLst>
              <a:path w="10384220" h="5213131">
                <a:moveTo>
                  <a:pt x="8101444" y="1337323"/>
                </a:moveTo>
                <a:cubicBezTo>
                  <a:pt x="8215474" y="1337323"/>
                  <a:pt x="8293147" y="1349304"/>
                  <a:pt x="8334462" y="1373267"/>
                </a:cubicBezTo>
                <a:cubicBezTo>
                  <a:pt x="8375778" y="1397230"/>
                  <a:pt x="8402219" y="1434827"/>
                  <a:pt x="8413788" y="1486058"/>
                </a:cubicBezTo>
                <a:cubicBezTo>
                  <a:pt x="8425356" y="1537289"/>
                  <a:pt x="8431140" y="1653798"/>
                  <a:pt x="8431140" y="1835585"/>
                </a:cubicBezTo>
                <a:lnTo>
                  <a:pt x="8431140" y="3394825"/>
                </a:lnTo>
                <a:cubicBezTo>
                  <a:pt x="8431140" y="3662548"/>
                  <a:pt x="8413788" y="3826570"/>
                  <a:pt x="8379083" y="3886890"/>
                </a:cubicBezTo>
                <a:cubicBezTo>
                  <a:pt x="8344378" y="3947211"/>
                  <a:pt x="8251832" y="3977371"/>
                  <a:pt x="8101444" y="3977371"/>
                </a:cubicBezTo>
                <a:close/>
                <a:moveTo>
                  <a:pt x="7057819" y="650662"/>
                </a:moveTo>
                <a:lnTo>
                  <a:pt x="7057819" y="4664031"/>
                </a:lnTo>
                <a:lnTo>
                  <a:pt x="8374125" y="4664031"/>
                </a:lnTo>
                <a:cubicBezTo>
                  <a:pt x="8623669" y="4664031"/>
                  <a:pt x="8810414" y="4650397"/>
                  <a:pt x="8934360" y="4623129"/>
                </a:cubicBezTo>
                <a:cubicBezTo>
                  <a:pt x="9058306" y="4595861"/>
                  <a:pt x="9162421" y="4547935"/>
                  <a:pt x="9246704" y="4479352"/>
                </a:cubicBezTo>
                <a:cubicBezTo>
                  <a:pt x="9330988" y="4410768"/>
                  <a:pt x="9390068" y="4315743"/>
                  <a:pt x="9423947" y="4194276"/>
                </a:cubicBezTo>
                <a:cubicBezTo>
                  <a:pt x="9457825" y="4072809"/>
                  <a:pt x="9474765" y="3831941"/>
                  <a:pt x="9474765" y="3471671"/>
                </a:cubicBezTo>
                <a:lnTo>
                  <a:pt x="9474765" y="2066124"/>
                </a:lnTo>
                <a:cubicBezTo>
                  <a:pt x="9474765" y="1686024"/>
                  <a:pt x="9463196" y="1431108"/>
                  <a:pt x="9440060" y="1301378"/>
                </a:cubicBezTo>
                <a:cubicBezTo>
                  <a:pt x="9416923" y="1171648"/>
                  <a:pt x="9359082" y="1053900"/>
                  <a:pt x="9266536" y="948132"/>
                </a:cubicBezTo>
                <a:cubicBezTo>
                  <a:pt x="9173989" y="842365"/>
                  <a:pt x="9038888" y="766345"/>
                  <a:pt x="8861232" y="720072"/>
                </a:cubicBezTo>
                <a:cubicBezTo>
                  <a:pt x="8683576" y="673799"/>
                  <a:pt x="8342725" y="650662"/>
                  <a:pt x="7838678" y="650662"/>
                </a:cubicBezTo>
                <a:close/>
                <a:moveTo>
                  <a:pt x="868873" y="0"/>
                </a:moveTo>
                <a:lnTo>
                  <a:pt x="9515347" y="0"/>
                </a:lnTo>
                <a:cubicBezTo>
                  <a:pt x="9995212" y="0"/>
                  <a:pt x="10384220" y="389008"/>
                  <a:pt x="10384220" y="868873"/>
                </a:cubicBezTo>
                <a:lnTo>
                  <a:pt x="10384220" y="4344258"/>
                </a:lnTo>
                <a:cubicBezTo>
                  <a:pt x="10384220" y="4824123"/>
                  <a:pt x="9995212" y="5213131"/>
                  <a:pt x="9515347" y="5213131"/>
                </a:cubicBezTo>
                <a:lnTo>
                  <a:pt x="868873" y="5213131"/>
                </a:lnTo>
                <a:cubicBezTo>
                  <a:pt x="389008" y="5213131"/>
                  <a:pt x="0" y="4824123"/>
                  <a:pt x="0" y="4344258"/>
                </a:cubicBezTo>
                <a:lnTo>
                  <a:pt x="0" y="868873"/>
                </a:lnTo>
                <a:cubicBezTo>
                  <a:pt x="0" y="389008"/>
                  <a:pt x="389008" y="0"/>
                  <a:pt x="868873" y="0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554014" y="2736502"/>
            <a:ext cx="3783724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DISCIPLINE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Make 5S a way of life by forming the habit of always following the first four S’s.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475</Words>
  <Application>WPS Presentation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6" baseType="lpstr">
      <vt:lpstr>Arial</vt:lpstr>
      <vt:lpstr>SimSun</vt:lpstr>
      <vt:lpstr>Wingdings</vt:lpstr>
      <vt:lpstr>Impact</vt:lpstr>
      <vt:lpstr>Abadi</vt:lpstr>
      <vt:lpstr>Segoe Print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prity rani</dc:creator>
  <cp:lastModifiedBy>This PC</cp:lastModifiedBy>
  <cp:revision>8</cp:revision>
  <dcterms:created xsi:type="dcterms:W3CDTF">2024-12-20T14:47:00Z</dcterms:created>
  <dcterms:modified xsi:type="dcterms:W3CDTF">2024-12-21T00:51:23Z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name="ICV" pid="2">
    <vt:lpwstr>50D73AA4847D4D64A026818833ECC9B0_12</vt:lpwstr>
  </property>
  <property fmtid="{D5CDD505-2E9C-101B-9397-08002B2CF9AE}" name="KSOProductBuildVer" pid="3">
    <vt:lpwstr>1033-12.2.0.19307</vt:lpwstr>
  </property>
  <property fmtid="{D5CDD505-2E9C-101B-9397-08002B2CF9AE}" name="NXPowerLiteLastOptimized" pid="4">
    <vt:lpwstr>10319218</vt:lpwstr>
  </property>
  <property fmtid="{D5CDD505-2E9C-101B-9397-08002B2CF9AE}" name="NXPowerLiteSettings" pid="5">
    <vt:lpwstr>F7000400038000</vt:lpwstr>
  </property>
  <property fmtid="{D5CDD505-2E9C-101B-9397-08002B2CF9AE}" name="NXPowerLiteVersion" pid="6">
    <vt:lpwstr>S10.3.1</vt:lpwstr>
  </property>
</Properties>
</file>

<file path=docProps/thumbnail.jpeg>
</file>